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80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60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2630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642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8273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74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28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15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153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33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62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31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26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28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91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8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B7E5-85C2-4051-B440-6BFBF21762C9}" type="datetimeFigureOut">
              <a:rPr lang="pt-BR" smtClean="0"/>
              <a:t>25/09/2021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B9D097B-22A7-41E9-AFD2-31AC6F3B0E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75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39635" y="1854926"/>
            <a:ext cx="11852366" cy="5003073"/>
          </a:xfrm>
        </p:spPr>
        <p:txBody>
          <a:bodyPr/>
          <a:lstStyle/>
          <a:p>
            <a:r>
              <a:rPr lang="pt-BR" sz="3600" dirty="0"/>
              <a:t>TEMA: é o titulo do seu trabalho</a:t>
            </a:r>
          </a:p>
          <a:p>
            <a:endParaRPr lang="pt-BR" dirty="0"/>
          </a:p>
        </p:txBody>
      </p:sp>
      <p:pic>
        <p:nvPicPr>
          <p:cNvPr id="7" name="Picture 2" descr="Resultado de imagem para eduvale jaci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331" y="6072600"/>
            <a:ext cx="2246811" cy="52632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529" y="259080"/>
            <a:ext cx="6283234" cy="139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4CA0D04-B91E-4628-BC2E-65B13CA79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2109" y="460577"/>
            <a:ext cx="2182812" cy="119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9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39635" y="1854926"/>
            <a:ext cx="11852366" cy="5003073"/>
          </a:xfrm>
        </p:spPr>
        <p:txBody>
          <a:bodyPr>
            <a:normAutofit/>
          </a:bodyPr>
          <a:lstStyle/>
          <a:p>
            <a:endParaRPr lang="pt-BR" sz="3600" dirty="0"/>
          </a:p>
          <a:p>
            <a:r>
              <a:rPr lang="pt-BR" sz="3600" dirty="0"/>
              <a:t>OBJETIVO GERAL </a:t>
            </a:r>
          </a:p>
          <a:p>
            <a:r>
              <a:rPr lang="pt-BR" sz="3600" dirty="0"/>
              <a:t>Não precisa colocar os específicos </a:t>
            </a:r>
          </a:p>
        </p:txBody>
      </p:sp>
      <p:pic>
        <p:nvPicPr>
          <p:cNvPr id="7" name="Picture 2" descr="Resultado de imagem para eduvale jaci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331" y="6072600"/>
            <a:ext cx="2246811" cy="52632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016" y="259080"/>
            <a:ext cx="5173459" cy="13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236096C-C837-4397-95FA-6C1E34F44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9817" y="242514"/>
            <a:ext cx="2840566" cy="155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39635" y="1854926"/>
            <a:ext cx="11852366" cy="5003073"/>
          </a:xfrm>
        </p:spPr>
        <p:txBody>
          <a:bodyPr>
            <a:normAutofit/>
          </a:bodyPr>
          <a:lstStyle/>
          <a:p>
            <a:r>
              <a:rPr lang="pt-BR" sz="3600" dirty="0"/>
              <a:t>JUSTIFICATIVA</a:t>
            </a:r>
          </a:p>
          <a:p>
            <a:r>
              <a:rPr lang="pt-BR" sz="3600" dirty="0"/>
              <a:t>Por que o seu trabalho é importante?</a:t>
            </a:r>
          </a:p>
          <a:p>
            <a:r>
              <a:rPr lang="pt-BR" sz="3600" dirty="0"/>
              <a:t> </a:t>
            </a:r>
          </a:p>
        </p:txBody>
      </p:sp>
      <p:pic>
        <p:nvPicPr>
          <p:cNvPr id="7" name="Picture 2" descr="Resultado de imagem para eduvale jaci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331" y="6072600"/>
            <a:ext cx="2246811" cy="52632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5252972" cy="136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F00E3B1-F627-4DEA-BF91-2BA922EEB4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4173" y="170054"/>
            <a:ext cx="2663687" cy="145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85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39635" y="1854926"/>
            <a:ext cx="11852366" cy="5003073"/>
          </a:xfrm>
        </p:spPr>
        <p:txBody>
          <a:bodyPr>
            <a:normAutofit/>
          </a:bodyPr>
          <a:lstStyle/>
          <a:p>
            <a:r>
              <a:rPr lang="pt-BR" sz="3600" dirty="0"/>
              <a:t>REFERENCIAL TEÓRICO</a:t>
            </a:r>
          </a:p>
          <a:p>
            <a:r>
              <a:rPr lang="pt-BR" sz="3600" dirty="0"/>
              <a:t>Fale de dois autores que escreveram sobre seu tema</a:t>
            </a:r>
          </a:p>
        </p:txBody>
      </p:sp>
      <p:pic>
        <p:nvPicPr>
          <p:cNvPr id="7" name="Picture 2" descr="Resultado de imagem para eduvale jaci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331" y="6072600"/>
            <a:ext cx="2246811" cy="52632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461" y="1"/>
            <a:ext cx="4497598" cy="1033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0AA83F9-6CF2-4B43-B147-DD5B15C66E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983" y="0"/>
            <a:ext cx="3189721" cy="174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1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39634" y="1854927"/>
            <a:ext cx="11852366" cy="5003073"/>
          </a:xfrm>
        </p:spPr>
        <p:txBody>
          <a:bodyPr/>
          <a:lstStyle/>
          <a:p>
            <a:r>
              <a:rPr lang="pt-BR" sz="2800" dirty="0"/>
              <a:t>METODOLOGIA </a:t>
            </a:r>
          </a:p>
          <a:p>
            <a:endParaRPr lang="pt-BR" sz="2800" dirty="0"/>
          </a:p>
          <a:p>
            <a:r>
              <a:rPr lang="pt-BR" sz="2800" dirty="0"/>
              <a:t>Descreva aqui como você realizou a pesquisa:</a:t>
            </a:r>
          </a:p>
          <a:p>
            <a:r>
              <a:rPr lang="pt-BR" sz="2800" dirty="0"/>
              <a:t> O local da pesquisa/ Quem foi entrevistado/ </a:t>
            </a:r>
          </a:p>
          <a:p>
            <a:r>
              <a:rPr lang="pt-BR" sz="2800" dirty="0"/>
              <a:t> Quantas pessoas/ quantos livros você pesquisou. </a:t>
            </a:r>
          </a:p>
          <a:p>
            <a:endParaRPr lang="pt-BR" dirty="0"/>
          </a:p>
        </p:txBody>
      </p:sp>
      <p:pic>
        <p:nvPicPr>
          <p:cNvPr id="7" name="Picture 2" descr="Resultado de imagem para eduvale jaci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331" y="6072600"/>
            <a:ext cx="2246811" cy="52632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908" y="198121"/>
            <a:ext cx="6283234" cy="139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66F2AE4-358E-495E-A555-D8244D870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2495" y="198121"/>
            <a:ext cx="3595940" cy="139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6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39635" y="1854926"/>
            <a:ext cx="11852366" cy="5003073"/>
          </a:xfrm>
        </p:spPr>
        <p:txBody>
          <a:bodyPr>
            <a:normAutofit/>
          </a:bodyPr>
          <a:lstStyle/>
          <a:p>
            <a:r>
              <a:rPr lang="pt-BR" sz="3600" dirty="0"/>
              <a:t>A PESQUISA</a:t>
            </a:r>
          </a:p>
          <a:p>
            <a:r>
              <a:rPr lang="pt-BR" sz="3600" dirty="0"/>
              <a:t>Descreva o tipo de pesquisa que foi realizada</a:t>
            </a:r>
          </a:p>
        </p:txBody>
      </p:sp>
      <p:pic>
        <p:nvPicPr>
          <p:cNvPr id="7" name="Picture 2" descr="Resultado de imagem para eduvale jaci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331" y="6072600"/>
            <a:ext cx="2246811" cy="52632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56" y="67493"/>
            <a:ext cx="5510633" cy="135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BA7BCC6-7356-4850-887D-0D6B3CA768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8756" y="223062"/>
            <a:ext cx="2999592" cy="164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50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39635" y="1854926"/>
            <a:ext cx="11852366" cy="5003073"/>
          </a:xfrm>
        </p:spPr>
        <p:txBody>
          <a:bodyPr>
            <a:normAutofit/>
          </a:bodyPr>
          <a:lstStyle/>
          <a:p>
            <a:r>
              <a:rPr lang="pt-BR" sz="3600" dirty="0"/>
              <a:t> RESUMO DOS RESULTADOS DAS PESQUISAS</a:t>
            </a:r>
          </a:p>
          <a:p>
            <a:endParaRPr lang="pt-BR" sz="3600" dirty="0"/>
          </a:p>
        </p:txBody>
      </p:sp>
      <p:pic>
        <p:nvPicPr>
          <p:cNvPr id="7" name="Picture 2" descr="Resultado de imagem para eduvale jaci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331" y="6072600"/>
            <a:ext cx="2246811" cy="52632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338" y="198121"/>
            <a:ext cx="5173459" cy="114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98ECBA9-7296-4297-93FA-7BCC06EB8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364" y="0"/>
            <a:ext cx="3158618" cy="17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9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39635" y="1854926"/>
            <a:ext cx="11852365" cy="5003074"/>
          </a:xfrm>
        </p:spPr>
        <p:txBody>
          <a:bodyPr>
            <a:normAutofit/>
          </a:bodyPr>
          <a:lstStyle/>
          <a:p>
            <a:r>
              <a:rPr lang="pt-BR" sz="3600" dirty="0"/>
              <a:t>Referências Bibliográficas </a:t>
            </a:r>
          </a:p>
          <a:p>
            <a:r>
              <a:rPr lang="pt-BR" sz="3600" dirty="0"/>
              <a:t>Cite três  autores que você usou </a:t>
            </a:r>
          </a:p>
          <a:p>
            <a:endParaRPr lang="pt-BR" sz="3600" dirty="0"/>
          </a:p>
        </p:txBody>
      </p:sp>
      <p:pic>
        <p:nvPicPr>
          <p:cNvPr id="7" name="Picture 2" descr="Resultado de imagem para eduvale jacia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331" y="6072600"/>
            <a:ext cx="2246811" cy="52632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322" y="259080"/>
            <a:ext cx="5549820" cy="159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F70E027-387B-49B2-A940-6B902B644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6721" y="259080"/>
            <a:ext cx="2721296" cy="148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2362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88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 Téo</dc:creator>
  <cp:lastModifiedBy>User</cp:lastModifiedBy>
  <cp:revision>4</cp:revision>
  <dcterms:created xsi:type="dcterms:W3CDTF">2020-11-20T00:11:41Z</dcterms:created>
  <dcterms:modified xsi:type="dcterms:W3CDTF">2021-09-25T17:50:27Z</dcterms:modified>
</cp:coreProperties>
</file>