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9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1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98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093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32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790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88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2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59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63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4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33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21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56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8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30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5C2B-CAB7-4BCE-A13C-F0BF73C09B54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0A2109-C1EC-4C0B-ADC6-D16A8D684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07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931" y="1251266"/>
            <a:ext cx="8596667" cy="59495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CONVITE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8402" y="1954193"/>
            <a:ext cx="8510780" cy="397582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A Coordenação do Curso __________________, convida para a defesa de Trabalho de Conclusão de Curso intitulada “_____________________________________________”, de autoria do discente __________________________________________.</a:t>
            </a:r>
            <a:br>
              <a:rPr lang="pt-BR" dirty="0"/>
            </a:br>
            <a:endParaRPr lang="pt-BR" dirty="0"/>
          </a:p>
          <a:p>
            <a:pPr marL="0" indent="0" fontAlgn="base">
              <a:buNone/>
            </a:pPr>
            <a:r>
              <a:rPr lang="pt-BR" dirty="0"/>
              <a:t>A sessão pública de defesa será realizada no dia </a:t>
            </a:r>
            <a:r>
              <a:rPr lang="pt-BR" b="1" dirty="0"/>
              <a:t>__ de ____ de ____</a:t>
            </a:r>
            <a:r>
              <a:rPr lang="pt-BR" dirty="0"/>
              <a:t> (colocar o dia), às</a:t>
            </a:r>
            <a:r>
              <a:rPr lang="pt-BR" b="1" dirty="0"/>
              <a:t> ______h</a:t>
            </a:r>
            <a:r>
              <a:rPr lang="pt-BR" dirty="0"/>
              <a:t>, na Sala</a:t>
            </a:r>
            <a:r>
              <a:rPr lang="pt-BR" b="1" dirty="0"/>
              <a:t> virtual  </a:t>
            </a:r>
            <a:r>
              <a:rPr lang="pt-BR" dirty="0"/>
              <a:t>da Faculdade Eduvale (via </a:t>
            </a:r>
            <a:r>
              <a:rPr lang="pt-BR" dirty="0" err="1"/>
              <a:t>meet</a:t>
            </a:r>
            <a:r>
              <a:rPr lang="pt-BR" dirty="0"/>
              <a:t>).</a:t>
            </a:r>
            <a:br>
              <a:rPr lang="pt-BR" dirty="0"/>
            </a:br>
            <a:endParaRPr lang="pt-BR" dirty="0"/>
          </a:p>
          <a:p>
            <a:pPr marL="0" indent="0" fontAlgn="base">
              <a:buNone/>
            </a:pPr>
            <a:r>
              <a:rPr lang="pt-BR" dirty="0"/>
              <a:t>A banca examinadora será composta pelos seguintes membros:</a:t>
            </a:r>
          </a:p>
          <a:p>
            <a:pPr marL="0" indent="0" fontAlgn="base">
              <a:buNone/>
            </a:pPr>
            <a:endParaRPr lang="pt-BR" dirty="0"/>
          </a:p>
          <a:p>
            <a:pPr marL="0" indent="0" fontAlgn="base">
              <a:buNone/>
            </a:pPr>
            <a:r>
              <a:rPr lang="pt-BR" dirty="0"/>
              <a:t>__________________________, Primeiro Examinador.</a:t>
            </a:r>
            <a:br>
              <a:rPr lang="pt-BR" dirty="0"/>
            </a:br>
            <a:r>
              <a:rPr lang="pt-BR" dirty="0"/>
              <a:t>__________________________, Segundo Examinador.</a:t>
            </a:r>
            <a:br>
              <a:rPr lang="pt-BR" dirty="0"/>
            </a:br>
            <a:r>
              <a:rPr lang="pt-BR" dirty="0"/>
              <a:t>__________________________, Orientador e Presidente da Banca Examinadora.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03" y="462461"/>
            <a:ext cx="1083000" cy="594953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207561" y="462462"/>
            <a:ext cx="5081408" cy="5949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000" b="1" dirty="0">
                <a:solidFill>
                  <a:schemeClr val="tx1"/>
                </a:solidFill>
              </a:rPr>
              <a:t>Faculdade de Ciências Sociais Aplicadas do Vale do São Lourenço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27" y="506557"/>
            <a:ext cx="1814055" cy="44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388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95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Facetado</vt:lpstr>
      <vt:lpstr>CONVITE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CONVITE</dc:title>
  <dc:creator>Pedro Oliveira</dc:creator>
  <cp:lastModifiedBy>User</cp:lastModifiedBy>
  <cp:revision>7</cp:revision>
  <dcterms:created xsi:type="dcterms:W3CDTF">2020-03-09T18:45:22Z</dcterms:created>
  <dcterms:modified xsi:type="dcterms:W3CDTF">2021-09-25T17:45:11Z</dcterms:modified>
</cp:coreProperties>
</file>