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797675" cy="9928225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2" d="100"/>
          <a:sy n="12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6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3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24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3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3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38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8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86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2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BEE0-1B84-436A-BC50-0ED70DC50ACD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4C75D-BD02-4F52-9C95-5A9F9AD7FD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"/>
            <a:ext cx="32399288" cy="4319803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748145" y="11970327"/>
            <a:ext cx="13050982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/>
              <a:t>OBJETIVO</a:t>
            </a:r>
            <a:endParaRPr lang="pt-BR" sz="8800" b="1" dirty="0"/>
          </a:p>
        </p:txBody>
      </p:sp>
      <p:sp>
        <p:nvSpPr>
          <p:cNvPr id="13" name="Retângulo 12"/>
          <p:cNvSpPr/>
          <p:nvPr/>
        </p:nvSpPr>
        <p:spPr>
          <a:xfrm>
            <a:off x="748145" y="22222691"/>
            <a:ext cx="13050982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/>
              <a:t>METODOLOGIA</a:t>
            </a:r>
            <a:endParaRPr lang="pt-BR" sz="8800" b="1" dirty="0"/>
          </a:p>
        </p:txBody>
      </p:sp>
      <p:sp>
        <p:nvSpPr>
          <p:cNvPr id="14" name="Retângulo 13"/>
          <p:cNvSpPr/>
          <p:nvPr/>
        </p:nvSpPr>
        <p:spPr>
          <a:xfrm>
            <a:off x="748145" y="32475055"/>
            <a:ext cx="13050982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/>
              <a:t>RESULTAODS E DISCUSSÃO</a:t>
            </a:r>
            <a:endParaRPr lang="pt-BR" sz="8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48145" y="6876251"/>
            <a:ext cx="31006473" cy="33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Autor(es)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Coautor(es)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8703636" y="11970327"/>
            <a:ext cx="13050982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/>
              <a:t>CONCLUSÃO</a:t>
            </a:r>
            <a:endParaRPr lang="pt-BR" sz="8800" b="1" dirty="0"/>
          </a:p>
        </p:txBody>
      </p:sp>
      <p:sp>
        <p:nvSpPr>
          <p:cNvPr id="17" name="Retângulo 16"/>
          <p:cNvSpPr/>
          <p:nvPr/>
        </p:nvSpPr>
        <p:spPr>
          <a:xfrm>
            <a:off x="18703636" y="22222691"/>
            <a:ext cx="13050982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b="1" dirty="0" smtClean="0"/>
              <a:t>REFERÊNCIAS</a:t>
            </a:r>
            <a:endParaRPr lang="pt-BR" sz="88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48145" y="14297891"/>
            <a:ext cx="13050982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48145" y="24813517"/>
            <a:ext cx="13050982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48145" y="35148981"/>
            <a:ext cx="13050982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8703636" y="14297890"/>
            <a:ext cx="13050982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8703636" y="24813516"/>
            <a:ext cx="13050982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41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17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Microsoft</cp:lastModifiedBy>
  <cp:revision>6</cp:revision>
  <cp:lastPrinted>2017-10-19T17:18:52Z</cp:lastPrinted>
  <dcterms:created xsi:type="dcterms:W3CDTF">2017-10-19T16:49:50Z</dcterms:created>
  <dcterms:modified xsi:type="dcterms:W3CDTF">2017-11-16T23:26:35Z</dcterms:modified>
</cp:coreProperties>
</file>